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499" y="7996864"/>
            <a:ext cx="2573649" cy="6600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4961" y="6982094"/>
            <a:ext cx="1348771" cy="1319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7839" y="2873903"/>
            <a:ext cx="10027900" cy="29950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53552" y="4174828"/>
            <a:ext cx="14159762" cy="3303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06" y="3586329"/>
            <a:ext cx="17032765" cy="5959889"/>
            <a:chOff x="564706" y="3586329"/>
            <a:chExt cx="17032765" cy="5959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06" y="3586329"/>
              <a:ext cx="17032765" cy="5959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121" y="2303411"/>
            <a:ext cx="6313211" cy="6946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3700379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83629" y="-1493536"/>
            <a:ext cx="20722289" cy="161336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645" y="2958876"/>
            <a:ext cx="2431906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06" y="4423529"/>
            <a:ext cx="17032765" cy="5122689"/>
            <a:chOff x="564706" y="4423529"/>
            <a:chExt cx="17032765" cy="5122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06" y="4423529"/>
              <a:ext cx="17032765" cy="51226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316859"/>
            <a:ext cx="17237316" cy="20795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7396389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407033" y="-591741"/>
            <a:ext cx="23984642" cy="14726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06" y="3586329"/>
            <a:ext cx="17135171" cy="6307239"/>
            <a:chOff x="564706" y="3586329"/>
            <a:chExt cx="17135171" cy="6307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06" y="3586329"/>
              <a:ext cx="17135171" cy="63072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316859"/>
            <a:ext cx="17425344" cy="13669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7396389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568409" y="-1351601"/>
            <a:ext cx="24573137" cy="163869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06" y="3586329"/>
            <a:ext cx="17135171" cy="4440561"/>
            <a:chOff x="564706" y="3586329"/>
            <a:chExt cx="17135171" cy="4440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06" y="3586329"/>
              <a:ext cx="17135171" cy="44405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316859"/>
            <a:ext cx="12655173" cy="6543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312" y="1678231"/>
            <a:ext cx="6891417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393619" y="-1351598"/>
            <a:ext cx="24307489" cy="14427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471" y="2921897"/>
            <a:ext cx="2788764" cy="694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1206" y="8658826"/>
            <a:ext cx="17075746" cy="1124472"/>
            <a:chOff x="501206" y="8658826"/>
            <a:chExt cx="17075746" cy="11244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206" y="8658826"/>
              <a:ext cx="17075746" cy="11244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8994" y="8085157"/>
            <a:ext cx="1781487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706" y="3952941"/>
            <a:ext cx="17135171" cy="6023529"/>
            <a:chOff x="564706" y="3952941"/>
            <a:chExt cx="17135171" cy="6023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06" y="3952941"/>
              <a:ext cx="17135171" cy="6023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645" y="2303411"/>
            <a:ext cx="16605944" cy="17610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312" y="1678231"/>
            <a:ext cx="4340989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16374" y="-1123027"/>
            <a:ext cx="21665222" cy="164179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407" y="2288174"/>
            <a:ext cx="17479877" cy="5163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992" y="4010084"/>
            <a:ext cx="16967104" cy="1976471"/>
            <a:chOff x="678992" y="4010084"/>
            <a:chExt cx="16967104" cy="1976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992" y="4010084"/>
              <a:ext cx="16967104" cy="19764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142" y="2343745"/>
            <a:ext cx="16620830" cy="1050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884" y="1705127"/>
            <a:ext cx="7138322" cy="9528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413795" y="-2242427"/>
            <a:ext cx="22373356" cy="1446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8992" y="7089076"/>
            <a:ext cx="16967104" cy="1976471"/>
            <a:chOff x="678992" y="7089076"/>
            <a:chExt cx="16967104" cy="19764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992" y="7089076"/>
              <a:ext cx="16967104" cy="19764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091176" y="-566590"/>
            <a:ext cx="21556518" cy="173025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3756" y="3355742"/>
            <a:ext cx="4265802" cy="6946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756" y="6354050"/>
            <a:ext cx="4337859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7563" y="3385437"/>
            <a:ext cx="16911642" cy="2210805"/>
            <a:chOff x="707563" y="3385437"/>
            <a:chExt cx="16911642" cy="2210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563" y="3385437"/>
              <a:ext cx="16911642" cy="22108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142" y="2229459"/>
            <a:ext cx="12414049" cy="6946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884" y="1705127"/>
            <a:ext cx="6351560" cy="9528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618272" y="-2118768"/>
            <a:ext cx="24550461" cy="134551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7563" y="6660504"/>
            <a:ext cx="16911642" cy="3142869"/>
            <a:chOff x="707563" y="6660504"/>
            <a:chExt cx="16911642" cy="31428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563" y="6660504"/>
              <a:ext cx="16911642" cy="31428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631160" y="-1884894"/>
            <a:ext cx="21134870" cy="202726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2328" y="2765269"/>
            <a:ext cx="4605925" cy="6946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1375" y="5777021"/>
            <a:ext cx="16145935" cy="10173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7563" y="3385437"/>
            <a:ext cx="7667629" cy="6292869"/>
            <a:chOff x="707563" y="3385437"/>
            <a:chExt cx="7667629" cy="6292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563" y="3385437"/>
              <a:ext cx="7667629" cy="6292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047" y="2242907"/>
            <a:ext cx="8429335" cy="6543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3258732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555027" y="-1351656"/>
            <a:ext cx="18776518" cy="144797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851" y="2765269"/>
            <a:ext cx="2931906" cy="694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51700" y="3385437"/>
            <a:ext cx="8827552" cy="6292869"/>
            <a:chOff x="8651700" y="3385437"/>
            <a:chExt cx="8827552" cy="6292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1700" y="3385437"/>
              <a:ext cx="8827552" cy="62928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926370" y="-1351656"/>
            <a:ext cx="40101213" cy="158703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5992" y="2765269"/>
            <a:ext cx="3577630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836" y="1678231"/>
            <a:ext cx="1922789" cy="1020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8670" y="2649213"/>
            <a:ext cx="9572808" cy="6499542"/>
            <a:chOff x="3758670" y="2649213"/>
            <a:chExt cx="9572808" cy="64995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670" y="2649213"/>
              <a:ext cx="9572808" cy="6499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583" y="542793"/>
            <a:ext cx="2064258" cy="159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9661" y="2803185"/>
            <a:ext cx="6305851" cy="44811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74" y="3872597"/>
            <a:ext cx="16927990" cy="2096589"/>
            <a:chOff x="579674" y="3872597"/>
            <a:chExt cx="16927990" cy="2096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74" y="3872597"/>
              <a:ext cx="16927990" cy="20965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807252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951" y="2281002"/>
            <a:ext cx="17349287" cy="10173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3502760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357158" y="-732018"/>
            <a:ext cx="21091783" cy="11272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87" y="3389688"/>
            <a:ext cx="7341306" cy="6543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74" y="4957981"/>
            <a:ext cx="16927990" cy="877313"/>
            <a:chOff x="579674" y="4957981"/>
            <a:chExt cx="16927990" cy="877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74" y="4957981"/>
              <a:ext cx="16927990" cy="877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5" y="710841"/>
            <a:ext cx="615571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951" y="2281002"/>
            <a:ext cx="17282068" cy="31551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3361722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13193" y="-1589522"/>
            <a:ext cx="19092165" cy="140386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4439" y="4403440"/>
            <a:ext cx="3297830" cy="7863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974" y="6615127"/>
            <a:ext cx="16927990" cy="1536694"/>
            <a:chOff x="588974" y="6615127"/>
            <a:chExt cx="16927990" cy="1536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974" y="6615127"/>
              <a:ext cx="16927990" cy="1536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578741" y="-1361989"/>
            <a:ext cx="20031984" cy="175625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3739" y="6060583"/>
            <a:ext cx="3262525" cy="7863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92" y="3596358"/>
            <a:ext cx="16927990" cy="2182075"/>
            <a:chOff x="561992" y="3596358"/>
            <a:chExt cx="16927990" cy="21820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92" y="3596358"/>
              <a:ext cx="16927990" cy="21820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5" y="710841"/>
            <a:ext cx="615571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951" y="2281002"/>
            <a:ext cx="11483325" cy="6543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312" y="1678231"/>
            <a:ext cx="4717741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596348" y="-2723612"/>
            <a:ext cx="22843822" cy="149129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756" y="3041817"/>
            <a:ext cx="3041135" cy="7863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92" y="5142857"/>
            <a:ext cx="16927990" cy="4443697"/>
            <a:chOff x="561992" y="5142857"/>
            <a:chExt cx="16927990" cy="4443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92" y="5142857"/>
              <a:ext cx="16927990" cy="44436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5" y="710841"/>
            <a:ext cx="615571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951" y="2281002"/>
            <a:ext cx="17193411" cy="2442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312" y="1678231"/>
            <a:ext cx="5171665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9471" y="4387526"/>
            <a:ext cx="2838011" cy="7863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110887" y="1962031"/>
            <a:ext cx="29100508" cy="10946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92" y="2863866"/>
            <a:ext cx="16927990" cy="6816807"/>
            <a:chOff x="561992" y="2863866"/>
            <a:chExt cx="16927990" cy="6816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92" y="2863866"/>
              <a:ext cx="16927990" cy="6816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15" y="710841"/>
            <a:ext cx="6155712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312" y="1678231"/>
            <a:ext cx="5171665" cy="10200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74893" y="-1196804"/>
            <a:ext cx="27941527" cy="15176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015" y="2236888"/>
            <a:ext cx="5663306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063" y="1994873"/>
            <a:ext cx="10732697" cy="17299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196" y="3330336"/>
            <a:ext cx="4039037" cy="10200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169" y="3895240"/>
            <a:ext cx="16827649" cy="13669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360" y="5001003"/>
            <a:ext cx="4377846" cy="10200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137" y="5694116"/>
            <a:ext cx="5786059" cy="2079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1460" y="5142857"/>
            <a:ext cx="11088522" cy="4741733"/>
            <a:chOff x="6401460" y="5142857"/>
            <a:chExt cx="11088522" cy="47417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1460" y="5142857"/>
              <a:ext cx="11088522" cy="47417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143399" y="-1375353"/>
            <a:ext cx="32140670" cy="179783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7360" y="1859269"/>
            <a:ext cx="4377846" cy="1020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603922"/>
            <a:ext cx="16877656" cy="7166387"/>
            <a:chOff x="597357" y="2603922"/>
            <a:chExt cx="16877656" cy="71663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603922"/>
              <a:ext cx="16877656" cy="71663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90173" y="-1639971"/>
            <a:ext cx="23784089" cy="156944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26" y="1899383"/>
            <a:ext cx="4914515" cy="765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603922"/>
            <a:ext cx="16877656" cy="2854902"/>
            <a:chOff x="597357" y="2603922"/>
            <a:chExt cx="16877656" cy="28549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603922"/>
              <a:ext cx="16877656" cy="28549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71125" y="-1354256"/>
            <a:ext cx="20848565" cy="106716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3550" y="5830478"/>
            <a:ext cx="2546992" cy="725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4230" y="6467227"/>
            <a:ext cx="16877656" cy="3132773"/>
            <a:chOff x="574230" y="6467227"/>
            <a:chExt cx="16877656" cy="31327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230" y="6467227"/>
              <a:ext cx="16877656" cy="31327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571043" y="-1354341"/>
            <a:ext cx="30526556" cy="186952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550" y="1912830"/>
            <a:ext cx="6892373" cy="7251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603922"/>
            <a:ext cx="16877656" cy="4454902"/>
            <a:chOff x="597357" y="2603922"/>
            <a:chExt cx="16877656" cy="44549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603922"/>
              <a:ext cx="16877656" cy="44549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431069" y="-435988"/>
            <a:ext cx="20100527" cy="106716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26" y="1899383"/>
            <a:ext cx="6796249" cy="76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603922"/>
            <a:ext cx="16877656" cy="7170086"/>
            <a:chOff x="597357" y="2603922"/>
            <a:chExt cx="16877656" cy="7170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603922"/>
              <a:ext cx="16877656" cy="7170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629611" y="2535942"/>
            <a:ext cx="19980698" cy="77242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839982" y="2508226"/>
            <a:ext cx="38065794" cy="72056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513" y="4396639"/>
            <a:ext cx="16946021" cy="3922459"/>
            <a:chOff x="579513" y="4396639"/>
            <a:chExt cx="16946021" cy="3922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513" y="4396639"/>
              <a:ext cx="16946021" cy="39224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931" y="2473050"/>
            <a:ext cx="17439448" cy="25707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3"/>
            <a:ext cx="4480837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991" y="4572321"/>
            <a:ext cx="12076392" cy="42173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26" y="1899383"/>
            <a:ext cx="3662773" cy="76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2603922"/>
            <a:ext cx="16877656" cy="7170086"/>
            <a:chOff x="597357" y="2603922"/>
            <a:chExt cx="16877656" cy="7170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2603922"/>
              <a:ext cx="16877656" cy="7170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43657" y="-607785"/>
            <a:ext cx="25407565" cy="1372405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8069998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357" y="4040618"/>
            <a:ext cx="16877656" cy="5733390"/>
            <a:chOff x="597357" y="4040618"/>
            <a:chExt cx="16877656" cy="57333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57" y="4040618"/>
              <a:ext cx="16877656" cy="57333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71046" y="-1354237"/>
            <a:ext cx="20584460" cy="158719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414" y="1853308"/>
            <a:ext cx="5158313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958" y="2437259"/>
            <a:ext cx="17302230" cy="2079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4097254"/>
            <a:ext cx="8245780" cy="4789686"/>
            <a:chOff x="597357" y="4097254"/>
            <a:chExt cx="8245780" cy="478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4097254"/>
              <a:ext cx="8245780" cy="478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488288"/>
            <a:ext cx="6667783" cy="13669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3"/>
            <a:ext cx="4480837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735" y="4654564"/>
            <a:ext cx="3751811" cy="49299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5008" y="2394172"/>
            <a:ext cx="8061297" cy="14055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0739" y="4097254"/>
            <a:ext cx="8262707" cy="4789686"/>
            <a:chOff x="9350739" y="4097254"/>
            <a:chExt cx="8262707" cy="47896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0739" y="4097254"/>
              <a:ext cx="8262707" cy="47896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729624" y="-1723148"/>
            <a:ext cx="38577202" cy="16586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4097254"/>
            <a:ext cx="8245780" cy="5135799"/>
            <a:chOff x="597357" y="4097254"/>
            <a:chExt cx="8245780" cy="5135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4097254"/>
              <a:ext cx="8245780" cy="5135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316859"/>
            <a:ext cx="13678706" cy="6543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5893656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878" y="4654564"/>
            <a:ext cx="6444249" cy="5642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121" y="3402571"/>
            <a:ext cx="4549840" cy="6946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0739" y="4097254"/>
            <a:ext cx="8262707" cy="5135799"/>
            <a:chOff x="9350739" y="4097254"/>
            <a:chExt cx="8262707" cy="51357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0739" y="4097254"/>
              <a:ext cx="8262707" cy="51357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02382" y="4313497"/>
            <a:ext cx="7299975" cy="62119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7240" y="3344392"/>
            <a:ext cx="3262525" cy="7863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3794" y="3993277"/>
            <a:ext cx="11009098" cy="5885154"/>
            <a:chOff x="6883794" y="3993277"/>
            <a:chExt cx="11009098" cy="5885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3794" y="3993277"/>
              <a:ext cx="11009098" cy="5885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357" y="3993277"/>
            <a:ext cx="6019229" cy="5885154"/>
            <a:chOff x="597357" y="3993277"/>
            <a:chExt cx="6019229" cy="5885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357" y="3993277"/>
              <a:ext cx="6019229" cy="58851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169" y="2316859"/>
            <a:ext cx="17399716" cy="1017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360" y="1678231"/>
            <a:ext cx="3803322" cy="10200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469538" y="-1191139"/>
            <a:ext cx="20316661" cy="164073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645" y="3335907"/>
            <a:ext cx="2431906" cy="694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622285" y="-1689394"/>
            <a:ext cx="37856870" cy="173467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8078" y="3335907"/>
            <a:ext cx="5540021" cy="6946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4097254"/>
            <a:ext cx="17156302" cy="5781178"/>
            <a:chOff x="597357" y="4097254"/>
            <a:chExt cx="17156302" cy="5781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4097254"/>
              <a:ext cx="17156302" cy="57811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169" y="2316859"/>
            <a:ext cx="17237735" cy="10173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360" y="1678231"/>
            <a:ext cx="3803322" cy="10200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568424" y="-1351618"/>
            <a:ext cx="19734003" cy="164170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645" y="3402573"/>
            <a:ext cx="2431906" cy="6946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568484" y="-1351579"/>
            <a:ext cx="31274908" cy="164245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568446" y="-1351560"/>
            <a:ext cx="40426346" cy="16138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45" y="2303411"/>
            <a:ext cx="15539964" cy="6946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7360" y="1609612"/>
            <a:ext cx="1829532" cy="1061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537" y="3516334"/>
            <a:ext cx="14809521" cy="5805892"/>
            <a:chOff x="1580537" y="3516334"/>
            <a:chExt cx="14809521" cy="58058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37" y="3516334"/>
              <a:ext cx="14809521" cy="5805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27866" y="4056922"/>
            <a:ext cx="6577894" cy="5836646"/>
            <a:chOff x="11027866" y="4056922"/>
            <a:chExt cx="6577894" cy="5836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866" y="4056922"/>
              <a:ext cx="6577894" cy="583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706" y="4056922"/>
            <a:ext cx="10129720" cy="5836646"/>
            <a:chOff x="564706" y="4056922"/>
            <a:chExt cx="10129720" cy="583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06" y="4056922"/>
              <a:ext cx="10129720" cy="58366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839" y="710841"/>
            <a:ext cx="7458331" cy="1676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169" y="2316859"/>
            <a:ext cx="13753706" cy="1017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360" y="1678231"/>
            <a:ext cx="3803322" cy="10200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460846" y="-737982"/>
            <a:ext cx="23764261" cy="155649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694554" y="-778318"/>
            <a:ext cx="37431280" cy="14143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518" y="3469806"/>
            <a:ext cx="4017364" cy="6543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51716" y="3469802"/>
            <a:ext cx="4017364" cy="654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2023-08-01T09:04:49Z</dcterms:created>
  <dcterms:modified xsi:type="dcterms:W3CDTF">2023-08-01T09:04:49Z</dcterms:modified>
</cp:coreProperties>
</file>